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03" autoAdjust="0"/>
    <p:restoredTop sz="94660"/>
  </p:normalViewPr>
  <p:slideViewPr>
    <p:cSldViewPr>
      <p:cViewPr varScale="1">
        <p:scale>
          <a:sx n="68" d="100"/>
          <a:sy n="68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02DA72-5C15-49DE-808C-8A5C37519873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B72BC8-EC9E-4554-9559-B6D2ABF78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50"/>
                </a:solidFill>
              </a:rPr>
              <a:t>«Птичий двор»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43578"/>
            <a:ext cx="6400800" cy="121442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Составил воспитатель: </a:t>
            </a:r>
            <a:r>
              <a:rPr lang="ru-RU" dirty="0" err="1" smtClean="0">
                <a:solidFill>
                  <a:schemeClr val="bg1"/>
                </a:solidFill>
              </a:rPr>
              <a:t>Черемина</a:t>
            </a:r>
            <a:r>
              <a:rPr lang="ru-RU" dirty="0" smtClean="0">
                <a:solidFill>
                  <a:schemeClr val="bg1"/>
                </a:solidFill>
              </a:rPr>
              <a:t> М.Б.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животные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143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животные\f82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552" y="285728"/>
            <a:ext cx="8430289" cy="60229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84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b8eb68e637b4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5"/>
            <a:ext cx="857256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0_77624_dfbb11d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62760152_Scheuerer_H_252hnerho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01122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животные\987fc116a26d6f3921fd25f1f96bf3b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237" y="357166"/>
            <a:ext cx="8346470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животные\ro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3026"/>
            <a:ext cx="8501090" cy="64677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животные\reWalls.com-468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108" y="285728"/>
            <a:ext cx="8296857" cy="60229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животные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360" y="357166"/>
            <a:ext cx="8273044" cy="6169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животные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858180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животные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51918" cy="61444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I:\животные\0_15e18_3e14be1f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369" y="285728"/>
            <a:ext cx="8289578" cy="60229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10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«Птичий двор»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«Птичий двор»</dc:title>
  <dc:creator>user</dc:creator>
  <cp:lastModifiedBy>user</cp:lastModifiedBy>
  <cp:revision>11</cp:revision>
  <dcterms:created xsi:type="dcterms:W3CDTF">2015-02-08T12:51:11Z</dcterms:created>
  <dcterms:modified xsi:type="dcterms:W3CDTF">2015-09-09T11:20:30Z</dcterms:modified>
</cp:coreProperties>
</file>